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media/image12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720" r:id="rId3"/>
    <p:sldMasterId id="2147483732" r:id="rId4"/>
    <p:sldMasterId id="2147483744" r:id="rId5"/>
    <p:sldMasterId id="2147483756" r:id="rId6"/>
  </p:sldMasterIdLst>
  <p:notesMasterIdLst>
    <p:notesMasterId r:id="rId21"/>
  </p:notesMasterIdLst>
  <p:sldIdLst>
    <p:sldId id="281" r:id="rId7"/>
    <p:sldId id="273" r:id="rId8"/>
    <p:sldId id="287" r:id="rId9"/>
    <p:sldId id="284" r:id="rId10"/>
    <p:sldId id="289" r:id="rId11"/>
    <p:sldId id="285" r:id="rId12"/>
    <p:sldId id="288" r:id="rId13"/>
    <p:sldId id="290" r:id="rId14"/>
    <p:sldId id="286" r:id="rId15"/>
    <p:sldId id="270" r:id="rId16"/>
    <p:sldId id="259" r:id="rId17"/>
    <p:sldId id="267" r:id="rId18"/>
    <p:sldId id="269" r:id="rId19"/>
    <p:sldId id="26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5F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35" d="100"/>
          <a:sy n="35" d="100"/>
        </p:scale>
        <p:origin x="-534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955F03-0C44-4D3A-9A26-A4B3960AD282}" type="datetimeFigureOut">
              <a:rPr lang="ru-RU" smtClean="0"/>
              <a:t>05.10.2015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E900C4-1079-4413-A369-F628CFAF8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408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E900C4-1079-4413-A369-F628CFAF8AE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016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0183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4776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5797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7913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105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6478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7099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5311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1596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507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164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0957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722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4657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3694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9499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0499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7885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4041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9545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8652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9714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684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2321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1802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313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66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29819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6176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8931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4754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3596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3938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3798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47628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90527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7049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39103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50596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82740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4589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377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39362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02382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49894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2726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248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66431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9647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8795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2987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00963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26285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90291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982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084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266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650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817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815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читання урок\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395878">
            <a:off x="5290137" y="42320"/>
            <a:ext cx="3402554" cy="2965542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67544" y="1340768"/>
            <a:ext cx="8064896" cy="4468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600" b="1" i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600" b="1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600" b="1" i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Тема.Таблиці</a:t>
            </a:r>
            <a:r>
              <a:rPr lang="ru-RU" sz="36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додавання</a:t>
            </a:r>
            <a:r>
              <a:rPr lang="ru-RU" sz="36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і </a:t>
            </a:r>
            <a:r>
              <a:rPr lang="ru-RU" sz="36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віднімання</a:t>
            </a:r>
            <a:r>
              <a:rPr lang="ru-RU" sz="36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числа 5 з переходом через </a:t>
            </a:r>
            <a:r>
              <a:rPr lang="uk-UA" sz="36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розряд</a:t>
            </a:r>
            <a:r>
              <a:rPr lang="ru-RU" sz="36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r>
              <a:rPr lang="uk-UA" sz="36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Обчислення значень в</a:t>
            </a:r>
            <a:r>
              <a:rPr lang="ru-RU" sz="36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ираз</a:t>
            </a:r>
            <a:r>
              <a:rPr lang="uk-UA" sz="36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ів</a:t>
            </a:r>
            <a:r>
              <a:rPr lang="ru-RU" sz="36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зі</a:t>
            </a:r>
            <a:r>
              <a:rPr lang="ru-RU" sz="36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змінною</a:t>
            </a:r>
            <a:r>
              <a:rPr lang="ru-RU" sz="36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  <a:r>
              <a:rPr lang="ru-RU" sz="36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Прості</a:t>
            </a:r>
            <a:r>
              <a:rPr lang="ru-RU" sz="36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і </a:t>
            </a:r>
            <a:r>
              <a:rPr lang="ru-RU" sz="36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складені</a:t>
            </a:r>
            <a:r>
              <a:rPr lang="ru-RU" sz="36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задачі</a:t>
            </a:r>
            <a:r>
              <a:rPr lang="uk-UA" sz="36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endParaRPr lang="ru-RU" sz="3600" b="1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sz="36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42804" y="6021288"/>
            <a:ext cx="3689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Вчитель ЗОШ №23 </a:t>
            </a:r>
            <a:r>
              <a:rPr lang="uk-UA" sz="2000" i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м.Луцька</a:t>
            </a:r>
            <a:endParaRPr lang="uk-UA" sz="2000" i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Степанова О.В.</a:t>
            </a:r>
            <a:endParaRPr lang="ru-RU" sz="2000" i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83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dmin\Desktop\читання урок\5QMZSFaI6y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75856" y="4509120"/>
            <a:ext cx="5868144" cy="230832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3600" i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У садках, гаях блукає,</a:t>
            </a:r>
          </a:p>
          <a:p>
            <a:r>
              <a:rPr lang="uk-UA" sz="3600" i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Жовті шати одягає,</a:t>
            </a:r>
          </a:p>
          <a:p>
            <a:r>
              <a:rPr lang="uk-UA" sz="3600" i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Золотисту стелить постіль </a:t>
            </a:r>
          </a:p>
          <a:p>
            <a:r>
              <a:rPr lang="uk-UA" sz="3600" i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Жде сестрицю білу в гост</a:t>
            </a:r>
            <a:r>
              <a:rPr lang="uk-UA" sz="36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</a:t>
            </a:r>
            <a:endParaRPr lang="ru-RU" sz="36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88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548680"/>
            <a:ext cx="835292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err="1" smtClean="0">
                <a:solidFill>
                  <a:schemeClr val="accent2">
                    <a:lumMod val="75000"/>
                  </a:schemeClr>
                </a:solidFill>
                <a:latin typeface="Arial"/>
              </a:rPr>
              <a:t>Комора</a:t>
            </a:r>
            <a:r>
              <a:rPr lang="ru-RU" sz="7200" b="1" dirty="0" smtClean="0">
                <a:solidFill>
                  <a:schemeClr val="accent2">
                    <a:lumMod val="75000"/>
                  </a:schemeClr>
                </a:solidFill>
                <a:latin typeface="Arial"/>
              </a:rPr>
              <a:t> - </a:t>
            </a:r>
            <a:endParaRPr lang="ru-RU" sz="7200" dirty="0">
              <a:solidFill>
                <a:schemeClr val="accent2">
                  <a:lumMod val="75000"/>
                </a:schemeClr>
              </a:solidFill>
              <a:latin typeface="Arial"/>
            </a:endParaRPr>
          </a:p>
          <a:p>
            <a:pPr>
              <a:buFont typeface="Arial"/>
              <a:buChar char="•"/>
            </a:pPr>
            <a:r>
              <a:rPr lang="ru-RU" sz="4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окрема</a:t>
            </a:r>
            <a:r>
              <a:rPr lang="ru-RU" sz="4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будівля</a:t>
            </a:r>
            <a:r>
              <a:rPr lang="ru-RU" sz="4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для </a:t>
            </a:r>
            <a:r>
              <a:rPr lang="ru-RU" sz="4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sz="4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урожаю,</a:t>
            </a:r>
            <a:endParaRPr lang="ru-RU" sz="4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/>
              <a:buChar char="•"/>
            </a:pPr>
            <a:r>
              <a:rPr lang="ru-RU" sz="4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приміщення</a:t>
            </a:r>
            <a:r>
              <a:rPr lang="ru-RU" sz="4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4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житловому</a:t>
            </a:r>
            <a:r>
              <a:rPr lang="ru-RU" sz="4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будинку</a:t>
            </a:r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де </a:t>
            </a:r>
            <a:r>
              <a:rPr lang="ru-RU" sz="4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зберігають</a:t>
            </a:r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продукти</a:t>
            </a:r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харчування</a:t>
            </a:r>
            <a:r>
              <a:rPr lang="ru-RU" sz="4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4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/>
              <a:buChar char="•"/>
            </a:pPr>
            <a:r>
              <a:rPr lang="ru-RU" sz="4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клад.</a:t>
            </a:r>
            <a:endParaRPr lang="ru-RU" sz="4400" b="0" i="0" dirty="0"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522" y="4828790"/>
            <a:ext cx="2296987" cy="172274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570036"/>
            <a:ext cx="3024336" cy="2003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39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764705"/>
            <a:ext cx="7702624" cy="1008111"/>
          </a:xfrm>
        </p:spPr>
        <p:txBody>
          <a:bodyPr>
            <a:noAutofit/>
          </a:bodyPr>
          <a:lstStyle/>
          <a:p>
            <a:r>
              <a:rPr lang="ru-RU" sz="4800" b="1" dirty="0" err="1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Каліграфічна</a:t>
            </a:r>
            <a:r>
              <a:rPr lang="ru-RU" sz="4800" b="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4800" b="1" dirty="0" err="1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хвилинка</a:t>
            </a:r>
            <a:endParaRPr lang="ru-RU" sz="48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817" y="2420888"/>
            <a:ext cx="3087344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1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548681"/>
            <a:ext cx="7774632" cy="151216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85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89206" cy="6858000"/>
          </a:xfrm>
        </p:spPr>
      </p:pic>
    </p:spTree>
    <p:extLst>
      <p:ext uri="{BB962C8B-B14F-4D97-AF65-F5344CB8AC3E}">
        <p14:creationId xmlns:p14="http://schemas.microsoft.com/office/powerpoint/2010/main" val="151331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416"/>
            <a:ext cx="9144000" cy="872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89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76673"/>
            <a:ext cx="7990656" cy="1512167"/>
          </a:xfrm>
        </p:spPr>
        <p:txBody>
          <a:bodyPr>
            <a:normAutofit/>
          </a:bodyPr>
          <a:lstStyle/>
          <a:p>
            <a:r>
              <a:rPr lang="ru-RU" sz="5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Домашн</a:t>
            </a:r>
            <a:r>
              <a:rPr lang="uk-UA" sz="5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є завдання:</a:t>
            </a:r>
            <a:endParaRPr lang="ru-RU" sz="5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348880"/>
            <a:ext cx="6400800" cy="1752600"/>
          </a:xfrm>
        </p:spPr>
        <p:txBody>
          <a:bodyPr>
            <a:normAutofit/>
          </a:bodyPr>
          <a:lstStyle/>
          <a:p>
            <a:r>
              <a:rPr lang="uk-UA" sz="5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uk-UA" sz="5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.32, №160, 161</a:t>
            </a:r>
            <a:endParaRPr lang="ru-RU" sz="54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41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692697"/>
            <a:ext cx="5976664" cy="1224135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СМАЧНОГО!</a:t>
            </a:r>
            <a:endParaRPr lang="ru-RU" sz="6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988840"/>
            <a:ext cx="6349207" cy="412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55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38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57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38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38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38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</TotalTime>
  <Words>68</Words>
  <Application>Microsoft Office PowerPoint</Application>
  <PresentationFormat>Экран (4:3)</PresentationFormat>
  <Paragraphs>18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Тема Office</vt:lpstr>
      <vt:lpstr>1_Тема Office</vt:lpstr>
      <vt:lpstr>3_Тема Office</vt:lpstr>
      <vt:lpstr>5_Тема Office</vt:lpstr>
      <vt:lpstr>2_Тема Office</vt:lpstr>
      <vt:lpstr>4_Тема Office</vt:lpstr>
      <vt:lpstr>Презентация PowerPoint</vt:lpstr>
      <vt:lpstr>Презентация PowerPoint</vt:lpstr>
      <vt:lpstr>Презентация PowerPoint</vt:lpstr>
      <vt:lpstr>Каліграфічна хвилинка</vt:lpstr>
      <vt:lpstr>Презентация PowerPoint</vt:lpstr>
      <vt:lpstr>Презентация PowerPoint</vt:lpstr>
      <vt:lpstr>Презентация PowerPoint</vt:lpstr>
      <vt:lpstr>Домашнє завдання:</vt:lpstr>
      <vt:lpstr>СМАЧНОГО!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Редактор</dc:creator>
  <cp:lastModifiedBy>Ольга</cp:lastModifiedBy>
  <cp:revision>24</cp:revision>
  <dcterms:created xsi:type="dcterms:W3CDTF">2013-10-31T10:14:44Z</dcterms:created>
  <dcterms:modified xsi:type="dcterms:W3CDTF">2015-10-05T22:07:22Z</dcterms:modified>
</cp:coreProperties>
</file>